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998528" y="3145931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635090" y="3625801"/>
            <a:ext cx="2123551" cy="24256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Înscrierile încep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034923" y="3873944"/>
            <a:ext cx="1479485" cy="24219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pe 2 aprilie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Uniunea Europeană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Noile prietenii se </a:t>
            </a:r>
            <a:br>
              <a:rPr lang="fr-FR"/>
            </a:br>
            <a:r>
              <a:rPr lang="fr-FR"/>
              <a:t>nasc aici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Uniunea Europeană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A2ADFD0-1847-B766-8A2F-EBF6FC8AA8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478" r="-2953"/>
          <a:stretch/>
        </p:blipFill>
        <p:spPr>
          <a:xfrm>
            <a:off x="145365" y="3978570"/>
            <a:ext cx="1477109" cy="100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B31016F-F153-99D6-9791-09AEFCD7B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9A1339-75E6-2F13-F5BE-28FB0C759A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2B0273-BEA8-C4D6-4924-2BCA8AB13F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B058DBB9-9F57-464C-AE3E-B8684DE7D1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970F206-D535-417C-BB02-8B97799048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75DA4C-E893-454F-BC69-4A098B112259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11676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2025-01-16T22:20:58Z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